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79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58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61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12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3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46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45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45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2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3D15-7BD8-4F7F-B286-CA73B0A7C555}" type="datetimeFigureOut">
              <a:rPr lang="zh-TW" altLang="en-US" smtClean="0"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6A06-AF60-49A5-99E9-69B8D45A9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63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560840" cy="489654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8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8" y="1628800"/>
            <a:ext cx="799473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1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6" y="1628800"/>
            <a:ext cx="83267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" y="1700808"/>
            <a:ext cx="80699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2" y="1700808"/>
            <a:ext cx="794151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09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0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" y="1196752"/>
            <a:ext cx="9016796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3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645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捏麵教學主題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聖誕老人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7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</Words>
  <Application>Microsoft Office PowerPoint</Application>
  <PresentationFormat>如螢幕大小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捏麵教學主題-聖誕老人一</vt:lpstr>
      <vt:lpstr>捏麵教學主題-聖誕老人二</vt:lpstr>
      <vt:lpstr>捏麵教學主題-聖誕老人三</vt:lpstr>
      <vt:lpstr>捏麵教學主題-聖誕老人四</vt:lpstr>
      <vt:lpstr>捏麵教學主題-聖誕老人五</vt:lpstr>
      <vt:lpstr>捏麵教學主題-聖誕老人六</vt:lpstr>
      <vt:lpstr>捏麵教學主題-聖誕老人七</vt:lpstr>
      <vt:lpstr>捏麵教學主題-聖誕老人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捏麵教學主題-聖誕老人一</dc:title>
  <dc:creator>lo</dc:creator>
  <cp:lastModifiedBy>lo</cp:lastModifiedBy>
  <cp:revision>1</cp:revision>
  <dcterms:created xsi:type="dcterms:W3CDTF">2014-12-24T05:10:59Z</dcterms:created>
  <dcterms:modified xsi:type="dcterms:W3CDTF">2014-12-24T05:19:16Z</dcterms:modified>
</cp:coreProperties>
</file>