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482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10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21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87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46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9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0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58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27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4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29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68D9-D2FD-470F-B8E1-B56D2224BC0E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F136-A33C-4BB1-8545-328E3F2B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886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/>
          <a:lstStyle/>
          <a:p>
            <a:r>
              <a:rPr lang="zh-TW" altLang="en-US" dirty="0" smtClean="0"/>
              <a:t>摺紙仕女圖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632848" cy="424847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08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4" y="1124744"/>
            <a:ext cx="8881291" cy="570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88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摺紙服飾圖一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7361"/>
            <a:ext cx="903649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摺紙服飾圖二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445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摺紙服飾圖三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9368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4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摺紙服飾圖四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摺紙服飾圖五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75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摺紙服飾完成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25252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3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9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8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46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36496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849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4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5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摺紙仕女步驟七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1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摺紙仕女完成圖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9367"/>
            <a:ext cx="9144000" cy="56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038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60</Words>
  <Application>Microsoft Office PowerPoint</Application>
  <PresentationFormat>如螢幕大小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摺紙仕女圖</vt:lpstr>
      <vt:lpstr>摺紙仕女步驟一</vt:lpstr>
      <vt:lpstr>摺紙仕女步驟二</vt:lpstr>
      <vt:lpstr>摺紙仕女步驟三</vt:lpstr>
      <vt:lpstr>摺紙仕女步驟四</vt:lpstr>
      <vt:lpstr>摺紙仕女步驟五</vt:lpstr>
      <vt:lpstr>摺紙仕女步驟六</vt:lpstr>
      <vt:lpstr>摺紙仕女步驟七</vt:lpstr>
      <vt:lpstr>摺紙仕女完成圖</vt:lpstr>
      <vt:lpstr>摺紙服飾</vt:lpstr>
      <vt:lpstr>摺紙服飾圖一</vt:lpstr>
      <vt:lpstr>摺紙服飾圖二</vt:lpstr>
      <vt:lpstr>摺紙服飾圖三</vt:lpstr>
      <vt:lpstr>摺紙服飾圖四</vt:lpstr>
      <vt:lpstr>摺紙服飾圖五</vt:lpstr>
      <vt:lpstr>摺紙服飾完成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摺紙仕女圖</dc:title>
  <dc:creator>lo</dc:creator>
  <cp:lastModifiedBy>lo</cp:lastModifiedBy>
  <cp:revision>3</cp:revision>
  <dcterms:created xsi:type="dcterms:W3CDTF">2016-11-04T00:41:55Z</dcterms:created>
  <dcterms:modified xsi:type="dcterms:W3CDTF">2016-11-04T01:05:01Z</dcterms:modified>
</cp:coreProperties>
</file>